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5" r:id="rId6"/>
    <p:sldId id="266" r:id="rId7"/>
    <p:sldId id="267" r:id="rId8"/>
    <p:sldId id="268" r:id="rId9"/>
    <p:sldId id="270" r:id="rId10"/>
    <p:sldId id="271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132B"/>
    <a:srgbClr val="1BA5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7"/>
    <p:restoredTop sz="94530"/>
  </p:normalViewPr>
  <p:slideViewPr>
    <p:cSldViewPr snapToGrid="0">
      <p:cViewPr varScale="1">
        <p:scale>
          <a:sx n="146" d="100"/>
          <a:sy n="146" d="100"/>
        </p:scale>
        <p:origin x="176" y="6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701675" y="4387767"/>
            <a:ext cx="5607048" cy="415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2" name="Google Shape;92;p2:notes"/>
          <p:cNvSpPr txBox="1">
            <a:spLocks noGrp="1"/>
          </p:cNvSpPr>
          <p:nvPr>
            <p:ph type="sldNum" idx="12"/>
          </p:nvPr>
        </p:nvSpPr>
        <p:spPr>
          <a:xfrm>
            <a:off x="3970338" y="8772378"/>
            <a:ext cx="3038475" cy="46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701675" y="4387767"/>
            <a:ext cx="5607048" cy="415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:notes"/>
          <p:cNvSpPr txBox="1">
            <a:spLocks noGrp="1"/>
          </p:cNvSpPr>
          <p:nvPr>
            <p:ph type="sldNum" idx="12"/>
          </p:nvPr>
        </p:nvSpPr>
        <p:spPr>
          <a:xfrm>
            <a:off x="3970338" y="8772378"/>
            <a:ext cx="3038475" cy="46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E524EB-9CFF-794C-B012-A31236EA44E9}"/>
              </a:ext>
            </a:extLst>
          </p:cNvPr>
          <p:cNvSpPr txBox="1"/>
          <p:nvPr/>
        </p:nvSpPr>
        <p:spPr>
          <a:xfrm>
            <a:off x="1336849" y="5980331"/>
            <a:ext cx="2269067" cy="400110"/>
          </a:xfrm>
          <a:prstGeom prst="rect">
            <a:avLst/>
          </a:prstGeom>
          <a:solidFill>
            <a:srgbClr val="1BA5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EXPLORE</a:t>
            </a:r>
          </a:p>
        </p:txBody>
      </p:sp>
      <p:pic>
        <p:nvPicPr>
          <p:cNvPr id="94" name="Google Shape;94;p14" descr="Screen Shot 2016-09-09 at 9.19.40 PM.png"/>
          <p:cNvPicPr preferRelativeResize="0"/>
          <p:nvPr/>
        </p:nvPicPr>
        <p:blipFill rotWithShape="1">
          <a:blip r:embed="rId3">
            <a:alphaModFix/>
          </a:blip>
          <a:srcRect r="46522"/>
          <a:stretch/>
        </p:blipFill>
        <p:spPr>
          <a:xfrm>
            <a:off x="1319916" y="4645627"/>
            <a:ext cx="4890052" cy="137280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2667000" y="1233057"/>
            <a:ext cx="6477000" cy="60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US" sz="320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FIRST </a:t>
            </a:r>
            <a:r>
              <a:rPr lang="en-US" sz="32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3200" i="1" u="none" strike="noStrike" cap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2795588" y="7353300"/>
            <a:ext cx="46035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3688773" y="177076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ts val="484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FLL </a:t>
            </a:r>
            <a:r>
              <a:rPr lang="en-US" b="1" dirty="0"/>
              <a:t>Explore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Grades 2-4</a:t>
            </a:r>
            <a:endParaRPr dirty="0"/>
          </a:p>
          <a:p>
            <a:pPr marL="342900" marR="0" lvl="0" indent="-342900" algn="l" rtl="0">
              <a:lnSpc>
                <a:spcPts val="484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FLL Challenge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Grades 4-8</a:t>
            </a:r>
            <a:endParaRPr dirty="0"/>
          </a:p>
          <a:p>
            <a:pPr marL="342900" marR="0" lvl="0" indent="-342900" algn="l" rtl="0">
              <a:lnSpc>
                <a:spcPts val="484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FRC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Grades 9-12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336849" y="4383762"/>
            <a:ext cx="2269067" cy="2133600"/>
          </a:xfrm>
          <a:prstGeom prst="ellipse">
            <a:avLst/>
          </a:prstGeom>
          <a:noFill/>
          <a:ln w="57150" cap="flat" cmpd="sng">
            <a:solidFill>
              <a:srgbClr val="C44C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4" descr="Screen Shot 2018-03-06 at 5.13.36 PM.png"/>
          <p:cNvPicPr preferRelativeResize="0"/>
          <p:nvPr/>
        </p:nvPicPr>
        <p:blipFill rotWithShape="1">
          <a:blip r:embed="rId4">
            <a:alphaModFix/>
          </a:blip>
          <a:srcRect t="13458" b="80000"/>
          <a:stretch/>
        </p:blipFill>
        <p:spPr>
          <a:xfrm>
            <a:off x="3008" y="985307"/>
            <a:ext cx="9140992" cy="4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88171" y="338212"/>
            <a:ext cx="8901585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Inspiration and Recognition of Science and Technology</a:t>
            </a:r>
            <a:endParaRPr sz="2800" dirty="0"/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3688" y="1842656"/>
            <a:ext cx="2921000" cy="2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8593D1-5330-764E-9108-13B986E88B7B}"/>
              </a:ext>
            </a:extLst>
          </p:cNvPr>
          <p:cNvSpPr/>
          <p:nvPr/>
        </p:nvSpPr>
        <p:spPr>
          <a:xfrm>
            <a:off x="2862966" y="5655780"/>
            <a:ext cx="514350" cy="295275"/>
          </a:xfrm>
          <a:prstGeom prst="rect">
            <a:avLst/>
          </a:prstGeom>
          <a:solidFill>
            <a:srgbClr val="1BA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4236DC-7C8A-DD45-9B8D-CEE72292CE47}"/>
              </a:ext>
            </a:extLst>
          </p:cNvPr>
          <p:cNvSpPr txBox="1"/>
          <p:nvPr/>
        </p:nvSpPr>
        <p:spPr>
          <a:xfrm>
            <a:off x="3605916" y="5971768"/>
            <a:ext cx="2276475" cy="400110"/>
          </a:xfrm>
          <a:prstGeom prst="rect">
            <a:avLst/>
          </a:prstGeom>
          <a:solidFill>
            <a:srgbClr val="E9132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CHALLENGE</a:t>
            </a:r>
          </a:p>
        </p:txBody>
      </p:sp>
      <p:pic>
        <p:nvPicPr>
          <p:cNvPr id="13" name="Google Shape;94;p14" descr="Screen Shot 2016-09-09 at 9.19.40 PM.png">
            <a:extLst>
              <a:ext uri="{FF2B5EF4-FFF2-40B4-BE49-F238E27FC236}">
                <a16:creationId xmlns:a16="http://schemas.microsoft.com/office/drawing/2014/main" id="{DC548A00-54F8-0445-BA82-5215BFA6E2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4768"/>
          <a:stretch/>
        </p:blipFill>
        <p:spPr>
          <a:xfrm>
            <a:off x="5874983" y="4648334"/>
            <a:ext cx="2481838" cy="17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riangle 3">
            <a:extLst>
              <a:ext uri="{FF2B5EF4-FFF2-40B4-BE49-F238E27FC236}">
                <a16:creationId xmlns:a16="http://schemas.microsoft.com/office/drawing/2014/main" id="{EB71A886-45B7-5F40-881B-657758D5C1E5}"/>
              </a:ext>
            </a:extLst>
          </p:cNvPr>
          <p:cNvSpPr/>
          <p:nvPr/>
        </p:nvSpPr>
        <p:spPr>
          <a:xfrm rot="5400000">
            <a:off x="5334784" y="5193235"/>
            <a:ext cx="1437119" cy="341906"/>
          </a:xfrm>
          <a:prstGeom prst="triangle">
            <a:avLst/>
          </a:prstGeom>
          <a:solidFill>
            <a:srgbClr val="E91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8" descr="Screen Shot 2018-03-06 at 5.13.36 PM.png"/>
          <p:cNvPicPr preferRelativeResize="0"/>
          <p:nvPr/>
        </p:nvPicPr>
        <p:blipFill rotWithShape="1">
          <a:blip r:embed="rId3">
            <a:alphaModFix/>
          </a:blip>
          <a:srcRect t="20202"/>
          <a:stretch/>
        </p:blipFill>
        <p:spPr>
          <a:xfrm>
            <a:off x="3008" y="1385454"/>
            <a:ext cx="9140992" cy="547254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8"/>
          <p:cNvSpPr/>
          <p:nvPr/>
        </p:nvSpPr>
        <p:spPr>
          <a:xfrm>
            <a:off x="166256" y="1286019"/>
            <a:ext cx="8782508" cy="9233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1">
                <a:solidFill>
                  <a:srgbClr val="E5B8B7"/>
                </a:solidFill>
                <a:latin typeface="Calibri"/>
                <a:ea typeface="Calibri"/>
                <a:cs typeface="Calibri"/>
                <a:sym typeface="Calibri"/>
              </a:rPr>
              <a:t>…whatever you do, </a:t>
            </a:r>
            <a:r>
              <a:rPr lang="en-US" sz="5400" b="1" i="1" u="sng">
                <a:solidFill>
                  <a:srgbClr val="E5B8B7"/>
                </a:solidFill>
                <a:latin typeface="Calibri"/>
                <a:ea typeface="Calibri"/>
                <a:cs typeface="Calibri"/>
                <a:sym typeface="Calibri"/>
              </a:rPr>
              <a:t>have fun</a:t>
            </a:r>
            <a:r>
              <a:rPr lang="en-US" sz="5400" b="1" i="1">
                <a:solidFill>
                  <a:srgbClr val="E5B8B7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/>
          </a:p>
        </p:txBody>
      </p:sp>
      <p:pic>
        <p:nvPicPr>
          <p:cNvPr id="220" name="Google Shape;220;p28" descr="Screen Shot 2018-03-06 at 5.13.36 PM.png"/>
          <p:cNvPicPr preferRelativeResize="0"/>
          <p:nvPr/>
        </p:nvPicPr>
        <p:blipFill rotWithShape="1">
          <a:blip r:embed="rId3">
            <a:alphaModFix/>
          </a:blip>
          <a:srcRect t="13458" b="80000"/>
          <a:stretch/>
        </p:blipFill>
        <p:spPr>
          <a:xfrm>
            <a:off x="3980" y="922964"/>
            <a:ext cx="9140992" cy="4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8"/>
          <p:cNvSpPr txBox="1"/>
          <p:nvPr/>
        </p:nvSpPr>
        <p:spPr>
          <a:xfrm>
            <a:off x="393858" y="215078"/>
            <a:ext cx="8361236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and…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 descr="Screen Shot 2018-03-06 at 5.13.36 PM.png"/>
          <p:cNvPicPr preferRelativeResize="0"/>
          <p:nvPr/>
        </p:nvPicPr>
        <p:blipFill rotWithShape="1">
          <a:blip r:embed="rId3">
            <a:alphaModFix/>
          </a:blip>
          <a:srcRect t="13458" b="80000"/>
          <a:stretch/>
        </p:blipFill>
        <p:spPr>
          <a:xfrm>
            <a:off x="3980" y="922964"/>
            <a:ext cx="9140992" cy="4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243245" y="215078"/>
            <a:ext cx="8361236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</a:t>
            </a:r>
            <a:r>
              <a:rPr lang="en-US" sz="40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LEGO League Explore?</a:t>
            </a:r>
            <a:endParaRPr dirty="0"/>
          </a:p>
        </p:txBody>
      </p:sp>
      <p:sp>
        <p:nvSpPr>
          <p:cNvPr id="108" name="Google Shape;108;p15"/>
          <p:cNvSpPr txBox="1"/>
          <p:nvPr/>
        </p:nvSpPr>
        <p:spPr>
          <a:xfrm>
            <a:off x="69296" y="1442567"/>
            <a:ext cx="9140019" cy="51866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children per team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Grades 2-4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 once a week for about 8 weeks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Learned about a science topic (energy/power)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Built a LEGO model (“Superpowered”)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 their work - model, topic &amp; team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3352800" y="152400"/>
            <a:ext cx="4267200" cy="60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Times New Roman"/>
              <a:buNone/>
            </a:pPr>
            <a:r>
              <a:rPr lang="en-US" sz="3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Core Values</a:t>
            </a:r>
            <a:endParaRPr/>
          </a:p>
        </p:txBody>
      </p:sp>
      <p:pic>
        <p:nvPicPr>
          <p:cNvPr id="115" name="Google Shape;115;p16" descr="Screen Shot 2018-03-06 at 5.13.36 PM.png"/>
          <p:cNvPicPr preferRelativeResize="0"/>
          <p:nvPr/>
        </p:nvPicPr>
        <p:blipFill rotWithShape="1">
          <a:blip r:embed="rId3">
            <a:alphaModFix/>
          </a:blip>
          <a:srcRect t="13458" b="80000"/>
          <a:stretch/>
        </p:blipFill>
        <p:spPr>
          <a:xfrm>
            <a:off x="3980" y="922964"/>
            <a:ext cx="9140992" cy="4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717953" y="120420"/>
            <a:ext cx="8361236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Values</a:t>
            </a:r>
            <a:endParaRPr/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l="3852" b="5678"/>
          <a:stretch/>
        </p:blipFill>
        <p:spPr>
          <a:xfrm>
            <a:off x="7620000" y="5462483"/>
            <a:ext cx="1367836" cy="139551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/>
          <p:nvPr/>
        </p:nvSpPr>
        <p:spPr>
          <a:xfrm>
            <a:off x="3981" y="1580558"/>
            <a:ext cx="9140020" cy="4530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Discovery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Explore new skills and ideas.</a:t>
            </a:r>
            <a:endParaRPr/>
          </a:p>
          <a:p>
            <a:pPr marL="4572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Use creativity and persistence to solve problems.</a:t>
            </a:r>
            <a:endParaRPr/>
          </a:p>
          <a:p>
            <a:pPr marL="4572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Apply our ideas to improve our world.</a:t>
            </a:r>
            <a:endParaRPr/>
          </a:p>
          <a:p>
            <a:pPr marL="4572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Inclusion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Respect each other and embrace our differences.</a:t>
            </a:r>
            <a:endParaRPr/>
          </a:p>
          <a:p>
            <a:pPr marL="4572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Teamwork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We are stronger when we work together.</a:t>
            </a:r>
            <a:endParaRPr/>
          </a:p>
          <a:p>
            <a:pPr marL="4572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AutoNum type="arabicPeriod"/>
            </a:pPr>
            <a:r>
              <a:rPr lang="en-US" sz="36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Fun – Enjoy and celebrate what we do!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/>
        </p:nvSpPr>
        <p:spPr>
          <a:xfrm>
            <a:off x="4053779" y="1745750"/>
            <a:ext cx="5091193" cy="536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Calibri"/>
                <a:cs typeface="Calibri"/>
              </a:rPr>
              <a:t>Imagine and innovate new ways to create and communicate art across the globe.</a:t>
            </a:r>
          </a:p>
          <a:p>
            <a:pPr marL="457200" lvl="0" indent="-457200"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457200" lvl="0" indent="-457200"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endParaRPr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Create a team model showing the ideas of the team.</a:t>
            </a:r>
            <a:endParaRPr sz="2800" dirty="0"/>
          </a:p>
        </p:txBody>
      </p:sp>
      <p:pic>
        <p:nvPicPr>
          <p:cNvPr id="124" name="Google Shape;124;p17" descr="Screen Shot 2018-03-06 at 5.13.36 PM.png"/>
          <p:cNvPicPr preferRelativeResize="0"/>
          <p:nvPr/>
        </p:nvPicPr>
        <p:blipFill rotWithShape="1">
          <a:blip r:embed="rId3">
            <a:alphaModFix/>
          </a:blip>
          <a:srcRect t="13458" b="80000"/>
          <a:stretch/>
        </p:blipFill>
        <p:spPr>
          <a:xfrm>
            <a:off x="3980" y="922964"/>
            <a:ext cx="9140992" cy="4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>
            <a:off x="613501" y="215078"/>
            <a:ext cx="7435990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Year a New Challenge Topic</a:t>
            </a:r>
            <a:endParaRPr/>
          </a:p>
        </p:txBody>
      </p:sp>
      <p:sp>
        <p:nvSpPr>
          <p:cNvPr id="8" name="Google Shape;123;p17">
            <a:extLst>
              <a:ext uri="{FF2B5EF4-FFF2-40B4-BE49-F238E27FC236}">
                <a16:creationId xmlns:a16="http://schemas.microsoft.com/office/drawing/2014/main" id="{F0093063-0E65-974E-B19E-C81708D58958}"/>
              </a:ext>
            </a:extLst>
          </p:cNvPr>
          <p:cNvSpPr txBox="1"/>
          <p:nvPr/>
        </p:nvSpPr>
        <p:spPr>
          <a:xfrm>
            <a:off x="462073" y="5013193"/>
            <a:ext cx="8682899" cy="2353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825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Incorporate and </a:t>
            </a: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LEGO using the “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WeDo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OR “Spike” software</a:t>
            </a:r>
            <a:endParaRPr sz="2800" dirty="0"/>
          </a:p>
          <a:p>
            <a:pPr marL="285750" marR="0" lvl="0" indent="-825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</a:t>
            </a: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 Me 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</a:t>
            </a:r>
            <a:endParaRPr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665CD-1F97-964C-9760-FEE547F1F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57" y="1998921"/>
            <a:ext cx="3812144" cy="2764465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00F6ABD-8DF4-CD48-855A-63F9C1AC662A}"/>
              </a:ext>
            </a:extLst>
          </p:cNvPr>
          <p:cNvSpPr/>
          <p:nvPr/>
        </p:nvSpPr>
        <p:spPr>
          <a:xfrm>
            <a:off x="1881963" y="1637414"/>
            <a:ext cx="1382232" cy="7336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2" descr="Screen Shot 2018-03-06 at 5.13.36 PM.png"/>
          <p:cNvPicPr preferRelativeResize="0"/>
          <p:nvPr/>
        </p:nvPicPr>
        <p:blipFill rotWithShape="1">
          <a:blip r:embed="rId3">
            <a:alphaModFix/>
          </a:blip>
          <a:srcRect t="13458" b="80000"/>
          <a:stretch/>
        </p:blipFill>
        <p:spPr>
          <a:xfrm>
            <a:off x="3980" y="922964"/>
            <a:ext cx="9140992" cy="4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/>
          <p:nvPr/>
        </p:nvSpPr>
        <p:spPr>
          <a:xfrm>
            <a:off x="154129" y="215078"/>
            <a:ext cx="8361236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a </a:t>
            </a:r>
            <a:r>
              <a:rPr lang="en-US" sz="40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LEGO League Explore Expo…</a:t>
            </a:r>
            <a:endParaRPr dirty="0"/>
          </a:p>
        </p:txBody>
      </p:sp>
      <p:sp>
        <p:nvSpPr>
          <p:cNvPr id="174" name="Google Shape;174;p22"/>
          <p:cNvSpPr txBox="1"/>
          <p:nvPr/>
        </p:nvSpPr>
        <p:spPr>
          <a:xfrm>
            <a:off x="154129" y="1594925"/>
            <a:ext cx="4889820" cy="39087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Teams share: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Their experiences learning about the topic;</a:t>
            </a:r>
            <a:endParaRPr dirty="0"/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they learned working as a member of a team;</a:t>
            </a:r>
            <a:endParaRPr dirty="0"/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Their satisfaction of becoming an “expert” and teaching others (YOU).</a:t>
            </a:r>
            <a:endParaRPr dirty="0"/>
          </a:p>
        </p:txBody>
      </p:sp>
      <p:pic>
        <p:nvPicPr>
          <p:cNvPr id="175" name="Google Shape;175;p22"/>
          <p:cNvPicPr preferRelativeResize="0"/>
          <p:nvPr/>
        </p:nvPicPr>
        <p:blipFill rotWithShape="1">
          <a:blip r:embed="rId4">
            <a:alphaModFix/>
          </a:blip>
          <a:srcRect t="9463"/>
          <a:stretch/>
        </p:blipFill>
        <p:spPr>
          <a:xfrm>
            <a:off x="5268943" y="1847905"/>
            <a:ext cx="3515647" cy="4243978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 descr="Screen Shot 2018-03-06 at 5.13.36 PM.png"/>
          <p:cNvPicPr preferRelativeResize="0"/>
          <p:nvPr/>
        </p:nvPicPr>
        <p:blipFill rotWithShape="1">
          <a:blip r:embed="rId3">
            <a:alphaModFix/>
          </a:blip>
          <a:srcRect t="13458" b="80000"/>
          <a:stretch/>
        </p:blipFill>
        <p:spPr>
          <a:xfrm>
            <a:off x="3980" y="922964"/>
            <a:ext cx="9140992" cy="4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 txBox="1"/>
          <p:nvPr/>
        </p:nvSpPr>
        <p:spPr>
          <a:xfrm>
            <a:off x="393858" y="215078"/>
            <a:ext cx="8361236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Volunteer Reviewer?</a:t>
            </a:r>
            <a:endParaRPr/>
          </a:p>
        </p:txBody>
      </p:sp>
      <p:sp>
        <p:nvSpPr>
          <p:cNvPr id="182" name="Google Shape;182;p23"/>
          <p:cNvSpPr txBox="1"/>
          <p:nvPr/>
        </p:nvSpPr>
        <p:spPr>
          <a:xfrm>
            <a:off x="3980" y="1630850"/>
            <a:ext cx="4166238" cy="35394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Volunteer reviewers meet with teams and ask them questions about their season.</a:t>
            </a:r>
            <a:endParaRPr/>
          </a:p>
          <a:p>
            <a:pPr marL="28575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give awards at the closing ceremony</a:t>
            </a:r>
            <a:endParaRPr/>
          </a:p>
        </p:txBody>
      </p:sp>
      <p:pic>
        <p:nvPicPr>
          <p:cNvPr id="183" name="Google Shape;183;p23"/>
          <p:cNvPicPr preferRelativeResize="0"/>
          <p:nvPr/>
        </p:nvPicPr>
        <p:blipFill rotWithShape="1">
          <a:blip r:embed="rId4">
            <a:alphaModFix/>
          </a:blip>
          <a:srcRect l="20558" t="16250" r="4251"/>
          <a:stretch/>
        </p:blipFill>
        <p:spPr>
          <a:xfrm>
            <a:off x="4279104" y="2079486"/>
            <a:ext cx="4655129" cy="3456709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/>
          <p:nvPr/>
        </p:nvSpPr>
        <p:spPr>
          <a:xfrm>
            <a:off x="323834" y="1371600"/>
            <a:ext cx="8501283" cy="4933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Reviewers per team</a:t>
            </a:r>
            <a:endParaRPr dirty="0"/>
          </a:p>
          <a:p>
            <a:pPr marL="285750" marR="0" lvl="0" indent="-234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questions about their research, LEGO model and trifold display</a:t>
            </a:r>
            <a:endParaRPr dirty="0"/>
          </a:p>
          <a:p>
            <a:pPr marL="285750" marR="0" lvl="0" indent="-234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</a:t>
            </a:r>
            <a:r>
              <a:rPr lang="en-US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feedback to teams</a:t>
            </a:r>
            <a:endParaRPr dirty="0"/>
          </a:p>
          <a:p>
            <a:pPr marL="285750" marR="0" lvl="0" indent="-234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kind and show interest in their project</a:t>
            </a:r>
            <a:endParaRPr dirty="0"/>
          </a:p>
          <a:p>
            <a:pPr marL="285750" marR="0" lvl="0" indent="-234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down brief notes specific to each team to help with awards</a:t>
            </a:r>
            <a:endParaRPr dirty="0"/>
          </a:p>
          <a:p>
            <a:pPr marL="285750" marR="0" lvl="0" indent="-234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part of the High-Five Line at the Closing Ceremony</a:t>
            </a:r>
            <a:endParaRPr dirty="0"/>
          </a:p>
        </p:txBody>
      </p:sp>
      <p:pic>
        <p:nvPicPr>
          <p:cNvPr id="189" name="Google Shape;189;p24" descr="Screen Shot 2018-03-06 at 5.13.36 PM.png"/>
          <p:cNvPicPr preferRelativeResize="0"/>
          <p:nvPr/>
        </p:nvPicPr>
        <p:blipFill rotWithShape="1">
          <a:blip r:embed="rId3">
            <a:alphaModFix/>
          </a:blip>
          <a:srcRect t="13458" b="80000"/>
          <a:stretch/>
        </p:blipFill>
        <p:spPr>
          <a:xfrm>
            <a:off x="3980" y="922964"/>
            <a:ext cx="9140992" cy="4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 txBox="1"/>
          <p:nvPr/>
        </p:nvSpPr>
        <p:spPr>
          <a:xfrm>
            <a:off x="393858" y="215078"/>
            <a:ext cx="8361236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Volunteer Reviewer Responsibilities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/>
          <p:nvPr/>
        </p:nvSpPr>
        <p:spPr>
          <a:xfrm>
            <a:off x="393858" y="1630850"/>
            <a:ext cx="8501283" cy="4543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“Don’t be mean, just say nice things no matter how it looks. They all tried and that’s good enough.” – Martha, age 10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“Ask about everything, even a blob of LEGO in the corner of the model. Someone built that for a reason. Try to get them all to talk about something.” – Luke, age 12</a:t>
            </a:r>
            <a:endParaRPr/>
          </a:p>
        </p:txBody>
      </p:sp>
      <p:pic>
        <p:nvPicPr>
          <p:cNvPr id="196" name="Google Shape;196;p25" descr="Screen Shot 2018-03-06 at 5.13.36 PM.png"/>
          <p:cNvPicPr preferRelativeResize="0"/>
          <p:nvPr/>
        </p:nvPicPr>
        <p:blipFill rotWithShape="1">
          <a:blip r:embed="rId3">
            <a:alphaModFix/>
          </a:blip>
          <a:srcRect t="13458" b="80000"/>
          <a:stretch/>
        </p:blipFill>
        <p:spPr>
          <a:xfrm>
            <a:off x="3980" y="922964"/>
            <a:ext cx="9140992" cy="4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 txBox="1"/>
          <p:nvPr/>
        </p:nvSpPr>
        <p:spPr>
          <a:xfrm>
            <a:off x="393858" y="215078"/>
            <a:ext cx="8361236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Volunteer Reviewer Advice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7" descr="Screen Shot 2018-03-06 at 5.13.36 PM.png"/>
          <p:cNvPicPr preferRelativeResize="0"/>
          <p:nvPr/>
        </p:nvPicPr>
        <p:blipFill rotWithShape="1">
          <a:blip r:embed="rId3">
            <a:alphaModFix/>
          </a:blip>
          <a:srcRect t="13458" b="80000"/>
          <a:stretch/>
        </p:blipFill>
        <p:spPr>
          <a:xfrm>
            <a:off x="3980" y="922964"/>
            <a:ext cx="9140992" cy="4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7"/>
          <p:cNvSpPr txBox="1"/>
          <p:nvPr/>
        </p:nvSpPr>
        <p:spPr>
          <a:xfrm>
            <a:off x="391382" y="215078"/>
            <a:ext cx="8361236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High-Five Ceremony</a:t>
            </a:r>
            <a:endParaRPr/>
          </a:p>
        </p:txBody>
      </p:sp>
      <p:sp>
        <p:nvSpPr>
          <p:cNvPr id="212" name="Google Shape;212;p27"/>
          <p:cNvSpPr txBox="1"/>
          <p:nvPr/>
        </p:nvSpPr>
        <p:spPr>
          <a:xfrm>
            <a:off x="617391" y="1573199"/>
            <a:ext cx="8167199" cy="18158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Teams are called up one at a time to receive their award. They go through a high-five line consisting of volunteers, reviewers and mentors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returning to their seats.</a:t>
            </a:r>
            <a:endParaRPr dirty="0"/>
          </a:p>
        </p:txBody>
      </p:sp>
      <p:pic>
        <p:nvPicPr>
          <p:cNvPr id="213" name="Google Shape;213;p27"/>
          <p:cNvPicPr preferRelativeResize="0"/>
          <p:nvPr/>
        </p:nvPicPr>
        <p:blipFill rotWithShape="1">
          <a:blip r:embed="rId4">
            <a:alphaModFix/>
          </a:blip>
          <a:srcRect t="32683" b="26303"/>
          <a:stretch/>
        </p:blipFill>
        <p:spPr>
          <a:xfrm>
            <a:off x="0" y="3590680"/>
            <a:ext cx="9144000" cy="2812027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430</Words>
  <Application>Microsoft Macintosh PowerPoint</Application>
  <PresentationFormat>On-screen Show (4:3)</PresentationFormat>
  <Paragraphs>67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Noto Sans Symbols</vt:lpstr>
      <vt:lpstr>Times New Roman</vt:lpstr>
      <vt:lpstr>Office Theme</vt:lpstr>
      <vt:lpstr>What is FIRST ?</vt:lpstr>
      <vt:lpstr>PowerPoint Presentation</vt:lpstr>
      <vt:lpstr>Core Values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7</cp:revision>
  <dcterms:modified xsi:type="dcterms:W3CDTF">2024-02-07T19:21:21Z</dcterms:modified>
</cp:coreProperties>
</file>